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88" r:id="rId3"/>
    <p:sldId id="289" r:id="rId4"/>
    <p:sldId id="302" r:id="rId5"/>
    <p:sldId id="303" r:id="rId6"/>
    <p:sldId id="304" r:id="rId7"/>
    <p:sldId id="311" r:id="rId8"/>
    <p:sldId id="306" r:id="rId9"/>
    <p:sldId id="305" r:id="rId10"/>
    <p:sldId id="307" r:id="rId11"/>
    <p:sldId id="309" r:id="rId12"/>
    <p:sldId id="29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02/11/47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النووية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028" y="2045644"/>
            <a:ext cx="892617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المتجددة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523" y="4714322"/>
            <a:ext cx="8611802" cy="15242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54" y="1070092"/>
            <a:ext cx="6096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93EA-9F56-4D9F-7297-B2DC099DE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C2C23-1842-EE41-1E42-FD7CD1A307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771B93-7D98-F446-2BD6-BA4D12722E5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376DD6A-654B-2931-B945-0BC9A683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A95F7C3-83EA-4079-148C-A6DFACEA9A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4C63C0F2-FE94-D53A-CE4F-25265E87581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9616797C-7F60-1933-EA8D-7CECD951417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5B9B19-56D1-62F6-2822-F3133E89A7E3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19B441-A458-0F91-6704-46C421D4ABF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102756" y="1122362"/>
            <a:ext cx="10683320" cy="505541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تحميل </a:t>
            </a:r>
            <a:r>
              <a:rPr lang="ar-SA" dirty="0" smtClean="0">
                <a:solidFill>
                  <a:srgbClr val="FF0000"/>
                </a:solidFill>
              </a:rPr>
              <a:t>المحاضرة؟؟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نرجو </a:t>
            </a:r>
            <a:r>
              <a:rPr lang="ar-SA" sz="4800" dirty="0"/>
              <a:t>منكم الدخول إلى المنصة التعليمية لتحميل المحاضرة كاملة، والاستفادة من جميع الخصائص والموارد الإضافية المتوفرة عليها.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7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793F-A6AE-EED5-DB3B-8DE17D25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E522F0-29D2-49B8-9AC4-B2FBA88D78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E44BF1-0D5A-F464-670C-6234E374CE84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36DAFDC-5382-8A7E-5132-8B2A93C1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366F496-02BD-CF63-3D90-9356A850D3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96E8C289-CB96-497E-6B85-DB1325848C77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</a:rPr>
              <a:t>اسم المقرر</a:t>
            </a:r>
            <a:endParaRPr lang="ar-S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DFC11D-28EE-4E0C-8486-6CC70EC3DE2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7B78374-7A3F-781B-AABE-61B41976CC9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AF8F96-96B2-AA5B-0A14-11F449A5A4BD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3401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-187744"/>
            <a:ext cx="328936" cy="68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ar-SA" alt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768" y="2636428"/>
            <a:ext cx="786874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accent6"/>
                </a:solidFill>
              </a:rPr>
              <a:t>الوحدة الاولى </a:t>
            </a:r>
            <a:endParaRPr lang="ar-SA" sz="4000" b="1" dirty="0">
              <a:solidFill>
                <a:schemeClr val="accent6"/>
              </a:solidFill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758" y="2393809"/>
            <a:ext cx="879280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مقدمة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239" y="1957739"/>
            <a:ext cx="8849960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الطاقات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5878" y="1793178"/>
            <a:ext cx="894522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المصادر </a:t>
            </a:r>
            <a:r>
              <a:rPr lang="ar-SA" sz="36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الاحفورية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للطاقة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468" y="1422001"/>
            <a:ext cx="8913581" cy="127209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8" y="2925178"/>
            <a:ext cx="4053999" cy="30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المصادر </a:t>
            </a:r>
            <a:r>
              <a:rPr lang="ar-SA" sz="36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الاحفورية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للطاقة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9660" y="1750363"/>
            <a:ext cx="887853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5878" y="1276540"/>
            <a:ext cx="8830907" cy="4878933"/>
          </a:xfrm>
          <a:prstGeom prst="rect">
            <a:avLst/>
          </a:prstGeom>
        </p:spPr>
      </p:pic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المصادر </a:t>
            </a:r>
            <a:r>
              <a:rPr lang="ar-SA" sz="36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الاحفورية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للطاقة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2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F504-BEAC-C7A6-EEF5-5D1B77B4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E9111-3235-EA91-0BBA-71746AE4F8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69F254-A65F-6410-1210-D5E211FB1BD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86C6B5A-DF3F-7F10-1C91-EC01B79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2BA242-3C81-A54B-B5BF-DD370BA69E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383514AB-6602-2E38-6B01-C5432BDA856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النووية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1234ED1-0E18-31FC-6DC0-DEE0C9DBE99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96AF84-9E8A-9580-1DFD-3F7CD89811E2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2D6B1E-4757-0771-D203-39A39F97DDD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7632" y="2008286"/>
            <a:ext cx="884043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61</Words>
  <Application>Microsoft Office PowerPoint</Application>
  <PresentationFormat>شاشة عريضة</PresentationFormat>
  <Paragraphs>45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تحميل المحاضرة؟؟  نرجو منكم الدخول إلى المنصة التعليمية لتحميل المحاضرة كاملة، والاستفادة من جميع الخصائص والموارد الإضافية المتوفرة عليها.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90</cp:revision>
  <dcterms:created xsi:type="dcterms:W3CDTF">2025-02-10T16:14:19Z</dcterms:created>
  <dcterms:modified xsi:type="dcterms:W3CDTF">2026-04-18T17:57:37Z</dcterms:modified>
</cp:coreProperties>
</file>